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C7F6"/>
    <a:srgbClr val="A1EAF9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729A-CD7B-447D-8767-D970D9B0A1A1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F5F0B-F266-4EF5-963B-891ED20FE2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14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rétroaction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DA110C-3D35-4FD3-808A-C1BFDD21E250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65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B393-A10F-4BD5-BC45-3A10A44C4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971FE-B28E-4098-B36B-2A2A812E9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6694E-3130-4CD1-937B-3931C782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E8F6A-7CB6-44F4-834D-1BD23E69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6EE9-7F1C-481B-A3F1-FB6D7E17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1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BE35-CC1A-4FAF-81F3-7151D883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84F21-D1C2-4439-BFD8-A6351881F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4F789-6FA5-4D90-AA9C-04768510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95CF-559D-4775-8B4C-572DC66B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6F982-B875-4A60-A939-48977CF0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33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15F9F-0E0D-4108-88EB-7164269DF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273D3-CF06-4138-B5B7-A4515B154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6F8A-530D-4461-901A-811324C2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FE281-5BB4-416D-B1FF-E45BBE9D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4E684-69C2-40A6-8311-1CE30D9A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7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à gau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DB7FD287-6069-44EC-8F85-115663C11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Ajouter une image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C45A27D-9CED-45BB-91E1-89AF35215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0568" y="649224"/>
            <a:ext cx="3986784" cy="576072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sz="3704" cap="all" baseline="0"/>
            </a:lvl1pPr>
          </a:lstStyle>
          <a:p>
            <a:pPr rtl="0"/>
            <a:r>
              <a:rPr lang="fr-CA" noProof="0"/>
              <a:t>Mois</a:t>
            </a:r>
          </a:p>
        </p:txBody>
      </p:sp>
      <p:sp>
        <p:nvSpPr>
          <p:cNvPr id="4" name="Espace réservé du tableau 3">
            <a:extLst>
              <a:ext uri="{FF2B5EF4-FFF2-40B4-BE49-F238E27FC236}">
                <a16:creationId xmlns:a16="http://schemas.microsoft.com/office/drawing/2014/main" id="{10AA6F9F-559A-42F2-8954-BDF16EC76633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830568" y="1380744"/>
            <a:ext cx="4087368" cy="309981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CA" noProof="0"/>
              <a:t>Cliquez sur l’icône pour ajouter un tableau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97B45ACB-41EC-462F-9236-6437811294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1292840" y="640080"/>
            <a:ext cx="1298448" cy="402336"/>
          </a:xfrm>
          <a:noFill/>
        </p:spPr>
        <p:txBody>
          <a:bodyPr vert="horz" lIns="91440" tIns="45720" rIns="274320" bIns="45720" rtlCol="0" anchor="ctr">
            <a:noAutofit/>
          </a:bodyPr>
          <a:lstStyle>
            <a:lvl1pPr marL="0" indent="0">
              <a:buNone/>
              <a:defRPr lang="en-US" sz="1378" b="0" dirty="0">
                <a:ea typeface="+mj-ea"/>
                <a:cs typeface="+mj-cs"/>
              </a:defRPr>
            </a:lvl1pPr>
          </a:lstStyle>
          <a:p>
            <a:pPr marL="49229" lvl="0" indent="-246146" rtl="0">
              <a:spcBef>
                <a:spcPct val="0"/>
              </a:spcBef>
            </a:pPr>
            <a:r>
              <a:rPr lang="fr-CA" noProof="0"/>
              <a:t>ANNÉE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F9EE30FE-5FD4-4C96-921B-6A5769C166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7144" y="4636008"/>
            <a:ext cx="1298448" cy="402336"/>
          </a:xfrm>
          <a:noFill/>
        </p:spPr>
        <p:txBody>
          <a:bodyPr vert="horz" lIns="91440" tIns="45720" rIns="274320" bIns="45720" rtlCol="0" anchor="ctr">
            <a:noAutofit/>
          </a:bodyPr>
          <a:lstStyle>
            <a:lvl1pPr marL="0" indent="0">
              <a:buNone/>
              <a:defRPr lang="en-US" sz="1378" b="0" dirty="0">
                <a:ea typeface="+mj-ea"/>
                <a:cs typeface="+mj-cs"/>
              </a:defRPr>
            </a:lvl1pPr>
          </a:lstStyle>
          <a:p>
            <a:pPr marL="49229" lvl="0" indent="-246146" rtl="0">
              <a:spcBef>
                <a:spcPct val="0"/>
              </a:spcBef>
            </a:pPr>
            <a:r>
              <a:rPr lang="fr-CA" noProof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49535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2704-C08E-42FF-95AB-C5DCB487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AF31-BBEF-4BD5-B542-8E7A7DCC6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B52A-4FF8-4557-AF81-07207367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D327-A30F-4D71-A32A-A3B1C68A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D07C1-F944-4A39-9620-0C63747E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0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9FC7-C837-48F6-939C-7E2CB85E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93C05-A781-4D5E-B359-F38E3DCBB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AEF9-2E34-40F8-812E-002F6176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B0ACD-16DC-47E4-8C8D-2972A2A7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DAFE4-5397-4BE4-BA46-BBC04966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4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99B3-526A-425E-BAEF-82B9930E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5B66D-1FF5-4F22-A8BC-4346F2FCD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572E5-CD8C-4F1C-92BD-3D84A2FD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46C24-FE9F-4BE8-A9A7-BBE51E89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4FFCB-E30F-41E5-8DD5-F8A4CEA8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CBBB0-D675-4142-A241-2AE63315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E5A0-0A93-46DF-B6EB-DF88DEB3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439AD-90FF-4C14-8FBA-FE0AD6688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77912-42C9-446E-AA39-1673C8C31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8971-8AD6-48DC-A73F-F1AADF0B8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DE4219-F68E-407D-A6C2-4EDBF6EDD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DF785-A8BD-4F45-BE90-D5AE5CDB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D9DE4-DC16-4C80-AD0B-8EED0441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6B7FE-7404-457F-8A89-937EFFFB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453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5FD8-67AD-4891-89BF-266B5B41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580F7-C0FA-450E-ACAF-0D201A52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B4DCE-1A22-48A1-AEA6-DB63C2E1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92DF8-BB1C-45ED-A053-84904883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120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C6343-BA4B-44AD-9AB0-63F3361E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67166-1DE4-4A95-ADD4-BC8DEAAE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F34A0-92D8-4401-9C66-9A0B0EA9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32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0466-345D-4602-AF22-9BB20D3A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D181-7DDB-4E3F-9CC2-D80A68B4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58821-7559-40A3-9F5D-E98C199F5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83FD-8DFD-4CC3-9016-12CA2465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1D373-14F2-4A8D-B5B9-F055BFB4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517CF-074B-46F3-9CCC-C97D0B90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8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A44E-397B-4365-B8B2-BD40249B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8D424-C57F-4A63-84FB-3BBF6569A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46168-E3DD-49E9-A233-E5C7A9304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9658A-C177-4D7D-9F13-00C5C591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E7236-6EC4-40C9-86B8-AA9D0BC0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F2ACE-1C61-4C12-8B8B-22BEEA72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42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3BF0A-75B7-49F0-B006-6FE4EEE6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FA4E5-E435-468C-801A-81F96A13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F35CD-2D5A-4392-8A47-9C3AE398C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66DD-7F06-4F30-8B4B-D9A9A2FB5A45}" type="datetimeFigureOut">
              <a:rPr lang="en-CA" smtClean="0"/>
              <a:t>2021-08-29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9320-1C0B-4535-A46B-1D820466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FA5DD-8842-4CC5-A74A-DCC297F96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04B8-684B-4D1B-889E-4ABB9D2967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97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42C4F87-578F-1B48-8343-ED19854A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dirty="0"/>
              <a:t>SEPTEMBRE</a:t>
            </a:r>
          </a:p>
        </p:txBody>
      </p:sp>
      <p:pic>
        <p:nvPicPr>
          <p:cNvPr id="6" name="Espace réservé à l’image 5">
            <a:extLst>
              <a:ext uri="{FF2B5EF4-FFF2-40B4-BE49-F238E27FC236}">
                <a16:creationId xmlns:a16="http://schemas.microsoft.com/office/drawing/2014/main" id="{0F1F71D4-C5DA-3C43-9242-8EE56104AC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769" b="11769"/>
          <a:stretch/>
        </p:blipFill>
        <p:spPr>
          <a:xfrm>
            <a:off x="1162354" y="640533"/>
            <a:ext cx="5129694" cy="5907769"/>
          </a:xfrm>
        </p:spPr>
      </p:pic>
      <p:graphicFrame>
        <p:nvGraphicFramePr>
          <p:cNvPr id="7" name="Espace réservé du contenu 7">
            <a:extLst>
              <a:ext uri="{FF2B5EF4-FFF2-40B4-BE49-F238E27FC236}">
                <a16:creationId xmlns:a16="http://schemas.microsoft.com/office/drawing/2014/main" id="{4A220D46-6798-B64D-9004-A108C8AFDAA9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275749361"/>
              </p:ext>
            </p:extLst>
          </p:nvPr>
        </p:nvGraphicFramePr>
        <p:xfrm>
          <a:off x="6705157" y="1664875"/>
          <a:ext cx="3522785" cy="266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55">
                  <a:extLst>
                    <a:ext uri="{9D8B030D-6E8A-4147-A177-3AD203B41FA5}">
                      <a16:colId xmlns:a16="http://schemas.microsoft.com/office/drawing/2014/main" val="2894479063"/>
                    </a:ext>
                  </a:extLst>
                </a:gridCol>
                <a:gridCol w="503255">
                  <a:extLst>
                    <a:ext uri="{9D8B030D-6E8A-4147-A177-3AD203B41FA5}">
                      <a16:colId xmlns:a16="http://schemas.microsoft.com/office/drawing/2014/main" val="430714718"/>
                    </a:ext>
                  </a:extLst>
                </a:gridCol>
                <a:gridCol w="503255">
                  <a:extLst>
                    <a:ext uri="{9D8B030D-6E8A-4147-A177-3AD203B41FA5}">
                      <a16:colId xmlns:a16="http://schemas.microsoft.com/office/drawing/2014/main" val="921134846"/>
                    </a:ext>
                  </a:extLst>
                </a:gridCol>
                <a:gridCol w="503255">
                  <a:extLst>
                    <a:ext uri="{9D8B030D-6E8A-4147-A177-3AD203B41FA5}">
                      <a16:colId xmlns:a16="http://schemas.microsoft.com/office/drawing/2014/main" val="4143467654"/>
                    </a:ext>
                  </a:extLst>
                </a:gridCol>
                <a:gridCol w="503255">
                  <a:extLst>
                    <a:ext uri="{9D8B030D-6E8A-4147-A177-3AD203B41FA5}">
                      <a16:colId xmlns:a16="http://schemas.microsoft.com/office/drawing/2014/main" val="3742174359"/>
                    </a:ext>
                  </a:extLst>
                </a:gridCol>
                <a:gridCol w="479159">
                  <a:extLst>
                    <a:ext uri="{9D8B030D-6E8A-4147-A177-3AD203B41FA5}">
                      <a16:colId xmlns:a16="http://schemas.microsoft.com/office/drawing/2014/main" val="2476682355"/>
                    </a:ext>
                  </a:extLst>
                </a:gridCol>
                <a:gridCol w="527351">
                  <a:extLst>
                    <a:ext uri="{9D8B030D-6E8A-4147-A177-3AD203B41FA5}">
                      <a16:colId xmlns:a16="http://schemas.microsoft.com/office/drawing/2014/main" val="1898623522"/>
                    </a:ext>
                  </a:extLst>
                </a:gridCol>
              </a:tblGrid>
              <a:tr h="381087">
                <a:tc>
                  <a:txBody>
                    <a:bodyPr/>
                    <a:lstStyle/>
                    <a:p>
                      <a:pPr algn="ctr" rtl="0"/>
                      <a:r>
                        <a:rPr lang="fr-CA" sz="1400" b="0" i="0" noProof="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D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b="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L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b="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M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b="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M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b="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J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b="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V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b="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S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493612"/>
                  </a:ext>
                </a:extLst>
              </a:tr>
              <a:tr h="381087"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noProof="0" dirty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002907"/>
                  </a:ext>
                </a:extLst>
              </a:tr>
              <a:tr h="381087"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10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11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719480"/>
                  </a:ext>
                </a:extLst>
              </a:tr>
              <a:tr h="381087"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13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14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15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17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18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817137"/>
                  </a:ext>
                </a:extLst>
              </a:tr>
              <a:tr h="381087"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19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20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21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22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23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24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C7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25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04339"/>
                  </a:ext>
                </a:extLst>
              </a:tr>
              <a:tr h="381087"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26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27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28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29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CA" sz="1400" i="0" noProof="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30</a:t>
                      </a: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245675"/>
                  </a:ext>
                </a:extLst>
              </a:tr>
              <a:tr h="381087"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CA" sz="1400" i="0" baseline="0" noProof="0" dirty="0">
                        <a:solidFill>
                          <a:schemeClr val="tx1"/>
                        </a:solidFill>
                        <a:latin typeface="Avenir Next LT Pro" panose="020B0504020202020204" pitchFamily="34" charset="77"/>
                      </a:endParaRPr>
                    </a:p>
                  </a:txBody>
                  <a:tcPr marL="78770" marR="78770" marT="39385" marB="393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13666"/>
                  </a:ext>
                </a:extLst>
              </a:tr>
            </a:tbl>
          </a:graphicData>
        </a:graphic>
      </p:graphicFrame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DEB0A145-BF36-4C4A-A995-F748C6C3F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8788" y="5423428"/>
            <a:ext cx="3843552" cy="1124874"/>
          </a:xfrm>
        </p:spPr>
        <p:txBody>
          <a:bodyPr rtlCol="0"/>
          <a:lstStyle/>
          <a:p>
            <a:pPr rtl="0"/>
            <a:r>
              <a:rPr lang="fr-CA" sz="1206" dirty="0"/>
              <a:t>NOTES:</a:t>
            </a:r>
            <a:br>
              <a:rPr lang="fr-CA" dirty="0"/>
            </a:br>
            <a:r>
              <a:rPr lang="fr-CA" dirty="0"/>
              <a:t>_____________________________________________________________________________________________________________________</a:t>
            </a:r>
          </a:p>
        </p:txBody>
      </p:sp>
      <p:sp>
        <p:nvSpPr>
          <p:cNvPr id="13" name="Espace réservé au texte 5">
            <a:extLst>
              <a:ext uri="{FF2B5EF4-FFF2-40B4-BE49-F238E27FC236}">
                <a16:creationId xmlns:a16="http://schemas.microsoft.com/office/drawing/2014/main" id="{FC9AB382-1EF0-43FE-AD1B-D3DE769AA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5400000">
            <a:off x="10572776" y="1026508"/>
            <a:ext cx="1118538" cy="346589"/>
          </a:xfrm>
        </p:spPr>
        <p:txBody>
          <a:bodyPr rtlCol="0"/>
          <a:lstStyle/>
          <a:p>
            <a:pPr rtl="0"/>
            <a:r>
              <a:rPr lang="fr-CA"/>
              <a:t>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E5736A-B3C2-43DB-911B-96DA6DD2828E}"/>
              </a:ext>
            </a:extLst>
          </p:cNvPr>
          <p:cNvSpPr txBox="1"/>
          <p:nvPr/>
        </p:nvSpPr>
        <p:spPr>
          <a:xfrm rot="10800000" flipH="1" flipV="1">
            <a:off x="6728787" y="4354351"/>
            <a:ext cx="3903506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34" u="sng" dirty="0"/>
              <a:t>1      Première journée d’école - First day of school</a:t>
            </a:r>
          </a:p>
          <a:p>
            <a:r>
              <a:rPr lang="fr-FR" sz="1034" u="sng" dirty="0"/>
              <a:t>6      Jour férié - Holiday</a:t>
            </a:r>
          </a:p>
          <a:p>
            <a:r>
              <a:rPr lang="fr-FR" sz="1034" u="sng" dirty="0"/>
              <a:t>13    </a:t>
            </a:r>
            <a:r>
              <a:rPr lang="en-CA" sz="1034" u="sng" dirty="0"/>
              <a:t>Photos scolaires - School photos</a:t>
            </a:r>
          </a:p>
          <a:p>
            <a:r>
              <a:rPr lang="en-CA" sz="1034" u="sng" dirty="0"/>
              <a:t>24    </a:t>
            </a:r>
            <a:r>
              <a:rPr lang="fr-FR" sz="1034" u="sng" dirty="0"/>
              <a:t>Journée pédagogique - Pedagogical day</a:t>
            </a:r>
          </a:p>
          <a:p>
            <a:r>
              <a:rPr lang="fr-FR" sz="1034" u="sng" dirty="0"/>
              <a:t>30    Présence obligatoire des élèves à l’école </a:t>
            </a:r>
            <a:r>
              <a:rPr lang="fr-FR" sz="1034" dirty="0"/>
              <a:t>-                                                </a:t>
            </a:r>
            <a:r>
              <a:rPr lang="fr-FR" sz="1034" u="sng" dirty="0"/>
              <a:t>Compulsory student attendance in school</a:t>
            </a:r>
            <a:endParaRPr lang="en-CA" sz="1034" u="sng" dirty="0"/>
          </a:p>
        </p:txBody>
      </p:sp>
    </p:spTree>
    <p:extLst>
      <p:ext uri="{BB962C8B-B14F-4D97-AF65-F5344CB8AC3E}">
        <p14:creationId xmlns:p14="http://schemas.microsoft.com/office/powerpoint/2010/main" val="197243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</Words>
  <Application>Microsoft Office PowerPoint</Application>
  <PresentationFormat>Widescreen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Calibri Light</vt:lpstr>
      <vt:lpstr>Office Theme</vt:lpstr>
      <vt:lpstr>SEPTEMBRE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SEPTEMBRE</dc:title>
  <dc:creator>Richard Lewis</dc:creator>
  <cp:lastModifiedBy>Richard Lewis</cp:lastModifiedBy>
  <cp:revision>1</cp:revision>
  <dcterms:created xsi:type="dcterms:W3CDTF">2021-08-29T19:43:15Z</dcterms:created>
  <dcterms:modified xsi:type="dcterms:W3CDTF">2021-08-29T19:48:59Z</dcterms:modified>
</cp:coreProperties>
</file>